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47F83-5669-4E00-BFAA-B3901FC80D8E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FA544-8168-4FE6-BB61-A5EF89B6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8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FA544-8168-4FE6-BB61-A5EF89B6AAF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0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5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6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7278-BA8C-47C7-8194-4998B4C4F8B9}" type="datetimeFigureOut">
              <a:rPr lang="en-US" smtClean="0"/>
              <a:pPr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D9EEA-3FBC-4E5E-A171-FF593305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0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10 SEDs to Train Your Eye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4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1261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070352.2-112100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Chauhan109,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>
                <a:effectLst/>
              </a:rPr>
              <a:t>Rebull070352.2-112100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  <a:r>
              <a:rPr lang="en-US" sz="1400" dirty="0" err="1" smtClean="0">
                <a:effectLst/>
              </a:rPr>
              <a:t>PrevKn</a:t>
            </a:r>
            <a:endParaRPr lang="en-US" sz="1400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7170" name="Picture 2" descr="http://web.ipac.caltech.edu/staff/rebull/working/pages/sedplots/sed12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073" y="1143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96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eb.ipac.caltech.edu/staff/rebull/working/pages/sedplots/sed15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0445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1535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070402.2-112542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Rebull070402.2-112542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  <a:r>
              <a:rPr lang="en-US" sz="1400" dirty="0" err="1" smtClean="0">
                <a:effectLst/>
              </a:rPr>
              <a:t>PrevKn+WISEIRx</a:t>
            </a:r>
            <a:endParaRPr lang="en-US" sz="1400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396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b.ipac.caltech.edu/staff/rebull/working/pages/sedplots/sed03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182" y="2286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373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070259.0-112725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Shevchenko68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  <a:r>
              <a:rPr lang="en-US" sz="1400" dirty="0" err="1" smtClean="0">
                <a:effectLst/>
              </a:rPr>
              <a:t>PrevKn</a:t>
            </a:r>
            <a:endParaRPr lang="en-US" sz="1400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763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1364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070357.0-111838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Rebull070357.0-111838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  <a:r>
              <a:rPr lang="en-US" sz="1400" dirty="0" err="1" smtClean="0">
                <a:effectLst/>
              </a:rPr>
              <a:t>WISEIRx</a:t>
            </a:r>
            <a:endParaRPr lang="en-US" sz="1400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2050" name="Picture 2" descr="http://web.ipac.caltech.edu/staff/rebull/working/pages/sedplots/sed13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23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1410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070358.8-113531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Shevchenko95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 smtClean="0">
                <a:effectLst/>
              </a:rPr>
              <a:t>PrevKn+WISEIRx</a:t>
            </a:r>
            <a:endParaRPr lang="en-US" sz="1400" b="1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14338" name="Picture 2" descr="http://web.ipac.caltech.edu/staff/rebull/working/pages/sedplots/sed14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927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05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95" y="3962400"/>
            <a:ext cx="8229600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/>
              <a:t>Internal number: 1491</a:t>
            </a:r>
          </a:p>
          <a:p>
            <a:pPr marL="0" indent="0">
              <a:buNone/>
            </a:pPr>
            <a:r>
              <a:rPr lang="en-US" sz="1400" dirty="0" smtClean="0"/>
              <a:t>Catalog number: 070401.2-112243</a:t>
            </a:r>
          </a:p>
          <a:p>
            <a:pPr marL="0" indent="0">
              <a:buNone/>
            </a:pPr>
            <a:r>
              <a:rPr lang="en-US" sz="1400" dirty="0" smtClean="0"/>
              <a:t>Any other name: </a:t>
            </a:r>
            <a:r>
              <a:rPr lang="en-US" sz="1400" dirty="0" err="1" smtClean="0"/>
              <a:t>Chauhan</a:t>
            </a:r>
            <a:r>
              <a:rPr lang="en-US" sz="1400" dirty="0" smtClean="0"/>
              <a:t>-anon,</a:t>
            </a:r>
          </a:p>
          <a:p>
            <a:pPr marL="0" indent="0">
              <a:buNone/>
            </a:pPr>
            <a:r>
              <a:rPr lang="en-US" sz="1400" dirty="0" smtClean="0"/>
              <a:t>              Rebull070401.2-112242</a:t>
            </a:r>
          </a:p>
          <a:p>
            <a:pPr marL="0" indent="0">
              <a:buNone/>
            </a:pPr>
            <a:r>
              <a:rPr lang="en-US" sz="1400" dirty="0" smtClean="0"/>
              <a:t>Why we care about this one: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PrevKn+WISEIRx</a:t>
            </a:r>
            <a:endParaRPr lang="en-US" sz="1400" b="1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13314" name="Picture 2" descr="http://web.ipac.caltech.edu/staff/rebull/working/pages/sedplots/sed14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3810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96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1563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070403.0-112327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  <a:r>
              <a:rPr lang="en-US" sz="1400" dirty="0" err="1" smtClean="0">
                <a:effectLst/>
              </a:rPr>
              <a:t>WISEIRx</a:t>
            </a:r>
            <a:endParaRPr lang="en-US" sz="1400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12290" name="Picture 2" descr="http://web.ipac.caltech.edu/staff/rebull/working/pages/sedplots/sed15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36" y="121227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96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/>
              <a:t>Internal number: 826</a:t>
            </a:r>
          </a:p>
          <a:p>
            <a:pPr marL="0" indent="0">
              <a:buNone/>
            </a:pPr>
            <a:r>
              <a:rPr lang="en-US" sz="1400" dirty="0" smtClean="0"/>
              <a:t>Catalog number: 070322.2-111627</a:t>
            </a:r>
          </a:p>
          <a:p>
            <a:pPr marL="0" indent="0">
              <a:buNone/>
            </a:pPr>
            <a:r>
              <a:rPr lang="en-US" sz="1400" dirty="0" smtClean="0"/>
              <a:t>Any other name: </a:t>
            </a:r>
          </a:p>
          <a:p>
            <a:pPr marL="0" indent="0">
              <a:buNone/>
            </a:pPr>
            <a:r>
              <a:rPr lang="en-US" sz="1400" dirty="0" smtClean="0"/>
              <a:t>Why we care about this one: </a:t>
            </a:r>
            <a:r>
              <a:rPr lang="en-US" sz="1400" dirty="0" err="1" smtClean="0"/>
              <a:t>WISEIRx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10242" name="Picture 2" descr="http://web.ipac.caltech.edu/staff/rebull/working/pages/sedplots/sed08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5809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96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1547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070402.6-111852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  <a:r>
              <a:rPr lang="en-US" sz="1400" dirty="0" err="1" smtClean="0">
                <a:effectLst/>
              </a:rPr>
              <a:t>WISEIRx</a:t>
            </a:r>
            <a:endParaRPr lang="en-US" sz="1400" dirty="0" smtClean="0">
              <a:effectLst/>
            </a:endParaRP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9218" name="Picture 2" descr="http://web.ipac.caltech.edu/staff/rebull/working/pages/sedplots/sed15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43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96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effectLst/>
              </a:rPr>
              <a:t>Basic Information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Internal number: 1399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Catalog number: 070358.4-113442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Any other name: 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Why we care about this one: </a:t>
            </a:r>
            <a:r>
              <a:rPr lang="en-US" sz="1400" dirty="0" err="1" smtClean="0">
                <a:effectLst/>
              </a:rPr>
              <a:t>WISEIRx</a:t>
            </a:r>
            <a:r>
              <a:rPr lang="en-US" sz="1400" dirty="0" smtClean="0">
                <a:effectLst/>
              </a:rPr>
              <a:t>?</a:t>
            </a:r>
          </a:p>
          <a:p>
            <a:pPr marL="0" indent="0">
              <a:buNone/>
            </a:pPr>
            <a:r>
              <a:rPr lang="en-US" sz="1400" b="1" dirty="0" smtClean="0">
                <a:effectLst/>
              </a:rPr>
              <a:t>SED</a:t>
            </a:r>
          </a:p>
          <a:p>
            <a:pPr marL="0" indent="0">
              <a:buNone/>
            </a:pPr>
            <a:r>
              <a:rPr lang="en-US" sz="1400" dirty="0" smtClean="0">
                <a:effectLst/>
              </a:rPr>
              <a:t>+ or * = optical, diamonds=2MASS JHK, stars = WISE (3.4, 4.6, 12, 22 um) circles=IRAC (3.6, 4.5, 5.8, 8 microns), squares=MIPS (24, 70 microns) vertical bars are error bars</a:t>
            </a:r>
            <a:endParaRPr lang="en-US" sz="1400" dirty="0"/>
          </a:p>
        </p:txBody>
      </p:sp>
      <p:pic>
        <p:nvPicPr>
          <p:cNvPr id="8194" name="Picture 2" descr="http://web.ipac.caltech.edu/staff/rebull/working/pages/sedplots/sed13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5082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96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630</Words>
  <Application>Microsoft Macintosh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10 SEDs to Train Your Eye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LWHS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LWHS</dc:creator>
  <cp:lastModifiedBy>ISG</cp:lastModifiedBy>
  <cp:revision>14</cp:revision>
  <dcterms:created xsi:type="dcterms:W3CDTF">2012-09-24T19:20:44Z</dcterms:created>
  <dcterms:modified xsi:type="dcterms:W3CDTF">2013-07-22T21:11:19Z</dcterms:modified>
</cp:coreProperties>
</file>