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5" autoAdjust="0"/>
  </p:normalViewPr>
  <p:slideViewPr>
    <p:cSldViewPr>
      <p:cViewPr varScale="1">
        <p:scale>
          <a:sx n="105" d="100"/>
          <a:sy n="105" d="100"/>
        </p:scale>
        <p:origin x="-1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69C72-86B4-4037-A308-D33D08D660D1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E49AD-C78F-4DFA-9ACF-FB17A81D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9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9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9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6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2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7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8A779-2634-4B00-ADDC-825FFD9232A6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595AD-2543-4FF8-AF4A-AB5888C5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NITARP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7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24" y="685800"/>
            <a:ext cx="6270566" cy="549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74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29100"/>
            <a:ext cx="7313612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2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29100"/>
            <a:ext cx="7313612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82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2372"/>
            <a:ext cx="7466012" cy="653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92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8914"/>
            <a:ext cx="7770812" cy="680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5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96015"/>
            <a:ext cx="6704012" cy="58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656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5643"/>
            <a:ext cx="7618412" cy="667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18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9100"/>
            <a:ext cx="7313614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42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5643"/>
            <a:ext cx="7618412" cy="667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61168"/>
            <a:ext cx="7011988" cy="614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1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72"/>
            <a:ext cx="7543800" cy="659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2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863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96015"/>
            <a:ext cx="6704012" cy="58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78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930"/>
            <a:ext cx="6094412" cy="533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46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29100"/>
            <a:ext cx="7313612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100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29100"/>
            <a:ext cx="7313612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48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629472"/>
            <a:ext cx="6399212" cy="560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34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9" y="385762"/>
            <a:ext cx="6955816" cy="609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586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95643"/>
            <a:ext cx="7618412" cy="667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328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734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02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6981825" cy="611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816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854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642"/>
            <a:ext cx="7618414" cy="667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803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29100"/>
            <a:ext cx="7313612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400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088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96015"/>
            <a:ext cx="6704012" cy="58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551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62744"/>
            <a:ext cx="6551612" cy="57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570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6014"/>
            <a:ext cx="6704014" cy="587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536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543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631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2372"/>
            <a:ext cx="7466012" cy="653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43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896387"/>
            <a:ext cx="5789612" cy="50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36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557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29100"/>
            <a:ext cx="7313612" cy="64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35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96015"/>
            <a:ext cx="6704012" cy="58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718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981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178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37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84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62744"/>
            <a:ext cx="6551612" cy="57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56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116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62744"/>
            <a:ext cx="6551612" cy="57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29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76" y="457200"/>
            <a:ext cx="6792662" cy="59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463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696201"/>
            <a:ext cx="6246812" cy="547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304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4316"/>
            <a:ext cx="6094412" cy="533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14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62744"/>
            <a:ext cx="6551612" cy="57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41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990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696201"/>
            <a:ext cx="6246812" cy="547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521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2558"/>
            <a:ext cx="7008812" cy="61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9041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323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325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96015"/>
            <a:ext cx="6704012" cy="58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10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96015"/>
            <a:ext cx="6704012" cy="58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68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5829"/>
            <a:ext cx="7161212" cy="62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02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39" y="762000"/>
            <a:ext cx="6096536" cy="533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8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09" y="919162"/>
            <a:ext cx="5737596" cy="50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44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62744"/>
            <a:ext cx="6551612" cy="57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53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61" y="690562"/>
            <a:ext cx="6259692" cy="548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202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</Words>
  <Application>Microsoft Office PowerPoint</Application>
  <PresentationFormat>On-screen Show (4:3)</PresentationFormat>
  <Paragraphs>1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NITARP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Eau Claire Area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NITARP DATA</dc:title>
  <dc:creator>Keeton, Adam</dc:creator>
  <cp:lastModifiedBy>Keeton, Adam</cp:lastModifiedBy>
  <cp:revision>11</cp:revision>
  <dcterms:created xsi:type="dcterms:W3CDTF">2011-11-09T15:02:12Z</dcterms:created>
  <dcterms:modified xsi:type="dcterms:W3CDTF">2011-11-10T15:08:00Z</dcterms:modified>
</cp:coreProperties>
</file>